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9DD2"/>
    <a:srgbClr val="E5B7FF"/>
    <a:srgbClr val="FF0000"/>
    <a:srgbClr val="BD9DD1"/>
    <a:srgbClr val="9E9CD1"/>
    <a:srgbClr val="A0ADDB"/>
    <a:srgbClr val="81B1DA"/>
    <a:srgbClr val="CC9900"/>
    <a:srgbClr val="FFFF66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83" autoAdjust="0"/>
    <p:restoredTop sz="84993" autoAdjust="0"/>
  </p:normalViewPr>
  <p:slideViewPr>
    <p:cSldViewPr snapToGrid="0">
      <p:cViewPr varScale="1">
        <p:scale>
          <a:sx n="56" d="100"/>
          <a:sy n="56" d="100"/>
        </p:scale>
        <p:origin x="428" y="56"/>
      </p:cViewPr>
      <p:guideLst/>
    </p:cSldViewPr>
  </p:slideViewPr>
  <p:outlineViewPr>
    <p:cViewPr>
      <p:scale>
        <a:sx n="33" d="100"/>
        <a:sy n="33" d="100"/>
      </p:scale>
      <p:origin x="0" y="-102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54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129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8/18/2023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8/18/2023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8/18/2023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3738769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8/18/2023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8/18/2023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8/18/2023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8/18/2023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8/18/2023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8/18/2023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8/18/2023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8/18/2023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8/18/2023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2769718" y="2430006"/>
            <a:ext cx="8113106" cy="4231970"/>
            <a:chOff x="441876" y="1856796"/>
            <a:chExt cx="8113106" cy="4231970"/>
          </a:xfrm>
        </p:grpSpPr>
        <p:sp>
          <p:nvSpPr>
            <p:cNvPr id="51" name="Google Shape;488;p27"/>
            <p:cNvSpPr/>
            <p:nvPr/>
          </p:nvSpPr>
          <p:spPr>
            <a:xfrm>
              <a:off x="4828901" y="1856796"/>
              <a:ext cx="2383797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" name="Google Shape;491;p27"/>
            <p:cNvSpPr/>
            <p:nvPr/>
          </p:nvSpPr>
          <p:spPr>
            <a:xfrm>
              <a:off x="1672233" y="1856796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506;p27"/>
            <p:cNvSpPr/>
            <p:nvPr/>
          </p:nvSpPr>
          <p:spPr>
            <a:xfrm>
              <a:off x="1666590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509;p27"/>
            <p:cNvSpPr/>
            <p:nvPr/>
          </p:nvSpPr>
          <p:spPr>
            <a:xfrm>
              <a:off x="1672233" y="5194121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512;p27"/>
            <p:cNvSpPr/>
            <p:nvPr/>
          </p:nvSpPr>
          <p:spPr>
            <a:xfrm>
              <a:off x="4161074" y="2226837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513;p27"/>
            <p:cNvSpPr/>
            <p:nvPr/>
          </p:nvSpPr>
          <p:spPr>
            <a:xfrm>
              <a:off x="7416153" y="2269349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514;p27"/>
            <p:cNvSpPr/>
            <p:nvPr/>
          </p:nvSpPr>
          <p:spPr>
            <a:xfrm flipH="1">
              <a:off x="441876" y="3937152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517;p27"/>
            <p:cNvSpPr/>
            <p:nvPr/>
          </p:nvSpPr>
          <p:spPr>
            <a:xfrm rot="10800000">
              <a:off x="4122967" y="3888523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509;p27"/>
            <p:cNvSpPr/>
            <p:nvPr/>
          </p:nvSpPr>
          <p:spPr>
            <a:xfrm>
              <a:off x="4828901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12" name="橢圓 11"/>
          <p:cNvSpPr/>
          <p:nvPr/>
        </p:nvSpPr>
        <p:spPr>
          <a:xfrm>
            <a:off x="3937203" y="2322020"/>
            <a:ext cx="360000" cy="360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00" name="橢圓 99"/>
          <p:cNvSpPr/>
          <p:nvPr/>
        </p:nvSpPr>
        <p:spPr>
          <a:xfrm>
            <a:off x="7061811" y="2322010"/>
            <a:ext cx="360000" cy="360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2</a:t>
            </a:r>
            <a:endParaRPr lang="en-US" sz="2400" b="1" dirty="0"/>
          </a:p>
        </p:txBody>
      </p:sp>
      <p:sp>
        <p:nvSpPr>
          <p:cNvPr id="101" name="橢圓 100"/>
          <p:cNvSpPr/>
          <p:nvPr/>
        </p:nvSpPr>
        <p:spPr>
          <a:xfrm>
            <a:off x="7061811" y="3972299"/>
            <a:ext cx="360000" cy="360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3</a:t>
            </a:r>
            <a:endParaRPr lang="en-US" sz="2400" b="1" dirty="0"/>
          </a:p>
        </p:txBody>
      </p:sp>
      <p:sp>
        <p:nvSpPr>
          <p:cNvPr id="102" name="橢圓 101"/>
          <p:cNvSpPr/>
          <p:nvPr/>
        </p:nvSpPr>
        <p:spPr>
          <a:xfrm>
            <a:off x="3937203" y="3972299"/>
            <a:ext cx="360000" cy="360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4</a:t>
            </a:r>
            <a:endParaRPr lang="en-US" sz="2400" b="1" dirty="0"/>
          </a:p>
        </p:txBody>
      </p:sp>
      <p:sp>
        <p:nvSpPr>
          <p:cNvPr id="103" name="橢圓 102"/>
          <p:cNvSpPr/>
          <p:nvPr/>
        </p:nvSpPr>
        <p:spPr>
          <a:xfrm>
            <a:off x="3899503" y="5659345"/>
            <a:ext cx="360000" cy="3600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5</a:t>
            </a:r>
            <a:endParaRPr lang="en-US" sz="2400" b="1" dirty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</a:t>
            </a:r>
            <a:r>
              <a:rPr lang="zh-TW" altLang="en-US" sz="32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說明</a:t>
            </a:r>
            <a:r>
              <a:rPr lang="zh-TW" altLang="en-US" sz="32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組織圖（空白版）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5209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紫蘿蘭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10833</TotalTime>
  <Words>16</Words>
  <Application>Microsoft Office PowerPoint</Application>
  <PresentationFormat>寬螢幕</PresentationFormat>
  <Paragraphs>7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Helvetica Neue</vt:lpstr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419</cp:revision>
  <dcterms:created xsi:type="dcterms:W3CDTF">2022-06-23T09:13:07Z</dcterms:created>
  <dcterms:modified xsi:type="dcterms:W3CDTF">2023-08-18T07:43:17Z</dcterms:modified>
</cp:coreProperties>
</file>